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6"/>
  </p:notesMasterIdLst>
  <p:sldIdLst>
    <p:sldId id="256" r:id="rId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z1g1IRvB5n6jH2vTGS/tpg4iS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63855"/>
  </p:normalViewPr>
  <p:slideViewPr>
    <p:cSldViewPr snapToGrid="0" snapToObjects="1">
      <p:cViewPr varScale="1">
        <p:scale>
          <a:sx n="79" d="100"/>
          <a:sy n="79" d="100"/>
        </p:scale>
        <p:origin x="28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customschemas.google.com/relationships/presentationmetadata" Target="metadata"/><Relationship Id="rId3" Type="http://schemas.openxmlformats.org/officeDocument/2006/relationships/customXml" Target="../customXml/item3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" name="Google Shape;5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 minute multiple choice test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1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All photographs in this lesson are © United nations unless otherwise stated. </a:t>
            </a:r>
            <a:endParaRPr b="1" dirty="0"/>
          </a:p>
        </p:txBody>
      </p:sp>
      <p:sp>
        <p:nvSpPr>
          <p:cNvPr id="55" name="Google Shape;5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End Slide">
  <p:cSld name="Title/End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CF2A06-AA4B-4AD0-80EC-8A4FF8DBC9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Google Shape;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27571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9"/>
          <p:cNvSpPr/>
          <p:nvPr/>
        </p:nvSpPr>
        <p:spPr>
          <a:xfrm>
            <a:off x="696075" y="0"/>
            <a:ext cx="2708671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37845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9"/>
          <p:cNvSpPr txBox="1">
            <a:spLocks noGrp="1"/>
          </p:cNvSpPr>
          <p:nvPr>
            <p:ph type="body" idx="1"/>
          </p:nvPr>
        </p:nvSpPr>
        <p:spPr>
          <a:xfrm>
            <a:off x="914668" y="382561"/>
            <a:ext cx="218757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9"/>
          <p:cNvSpPr/>
          <p:nvPr/>
        </p:nvSpPr>
        <p:spPr>
          <a:xfrm flipH="1">
            <a:off x="2691829" y="5116530"/>
            <a:ext cx="7007341" cy="1520575"/>
          </a:xfrm>
          <a:prstGeom prst="homePlat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Background Main Body Slide">
  <p:cSld name="White Background Main Body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4"/>
          <p:cNvSpPr txBox="1">
            <a:spLocks noGrp="1"/>
          </p:cNvSpPr>
          <p:nvPr>
            <p:ph type="body" idx="1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5" name="Google Shape;4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4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4F81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estions Slide">
  <p:cSld name="Questions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/>
          <p:nvPr/>
        </p:nvSpPr>
        <p:spPr>
          <a:xfrm>
            <a:off x="5835394" y="0"/>
            <a:ext cx="3308606" cy="6858000"/>
          </a:xfrm>
          <a:prstGeom prst="rect">
            <a:avLst/>
          </a:prstGeom>
          <a:solidFill>
            <a:srgbClr val="4F81BD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5"/>
          <p:cNvSpPr/>
          <p:nvPr/>
        </p:nvSpPr>
        <p:spPr>
          <a:xfrm>
            <a:off x="0" y="0"/>
            <a:ext cx="5835394" cy="6858000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 txBox="1">
            <a:spLocks noGrp="1"/>
          </p:cNvSpPr>
          <p:nvPr>
            <p:ph type="title"/>
          </p:nvPr>
        </p:nvSpPr>
        <p:spPr>
          <a:xfrm>
            <a:off x="168978" y="965199"/>
            <a:ext cx="5497438" cy="492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 b="1" dirty="0"/>
              <a:t>Final Assessment</a:t>
            </a:r>
            <a:endParaRPr b="1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65EC5D0-0229-2742-A08F-4B4D2CE5B8A4}"/>
              </a:ext>
            </a:extLst>
          </p:cNvPr>
          <p:cNvSpPr txBox="1">
            <a:spLocks/>
          </p:cNvSpPr>
          <p:nvPr/>
        </p:nvSpPr>
        <p:spPr>
          <a:xfrm>
            <a:off x="928845" y="332942"/>
            <a:ext cx="2187575" cy="20832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400" b="1" dirty="0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endParaRPr lang="en-IE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_x0023_ xmlns="ffaef953-2cda-4d9d-b070-85228d2d3b5f" xsi:nil="true"/>
  </documentManagement>
</p:properties>
</file>

<file path=customXml/itemProps1.xml><?xml version="1.0" encoding="utf-8"?>
<ds:datastoreItem xmlns:ds="http://schemas.openxmlformats.org/officeDocument/2006/customXml" ds:itemID="{8E86DDEA-5BB9-4AF7-AFEC-9AFC53F7D8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121304-7CD8-4097-A9D6-0BD269318AF3}"/>
</file>

<file path=customXml/itemProps3.xml><?xml version="1.0" encoding="utf-8"?>
<ds:datastoreItem xmlns:ds="http://schemas.openxmlformats.org/officeDocument/2006/customXml" ds:itemID="{F436C1B1-681B-41C4-B078-713AD774DC91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52653c9e-d874-4f93-8b61-023a65a31c40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29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Rory Edwards</dc:creator>
  <cp:lastModifiedBy>Grantham Andrew</cp:lastModifiedBy>
  <cp:revision>2</cp:revision>
  <dcterms:created xsi:type="dcterms:W3CDTF">2021-06-15T14:01:19Z</dcterms:created>
  <dcterms:modified xsi:type="dcterms:W3CDTF">2021-11-05T14:20:00Z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</Properties>
</file>